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49477"/>
            <a:ext cx="6696744" cy="560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13» г. Печора</a:t>
            </a:r>
          </a:p>
        </p:txBody>
      </p:sp>
    </p:spTree>
    <p:extLst>
      <p:ext uri="{BB962C8B-B14F-4D97-AF65-F5344CB8AC3E}">
        <p14:creationId xmlns:p14="http://schemas.microsoft.com/office/powerpoint/2010/main" val="125159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479384"/>
            <a:ext cx="59690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9"/>
            <a:ext cx="8280920" cy="332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малыши-желуди и их подружка Елочка. Они родились в лесу, знают про него всё или почти всё. У них много друзей, приятелей и просто знакомых. Конечно, как и все дети, они иногда любят пошалить. Они берегут и охраняют лес, заботятся о его обитателях.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помогут нам ближе узнать Природу, подружиться с ней и полюбить её. </a:t>
            </a:r>
          </a:p>
        </p:txBody>
      </p:sp>
    </p:spTree>
    <p:extLst>
      <p:ext uri="{BB962C8B-B14F-4D97-AF65-F5344CB8AC3E}">
        <p14:creationId xmlns:p14="http://schemas.microsoft.com/office/powerpoint/2010/main" val="196913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деятельность «Разложение полиэтилена и бумаги в почве»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84" y="2492876"/>
            <a:ext cx="2952344" cy="393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76"/>
            <a:ext cx="2992260" cy="39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83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всем легко понять – мусор нужно разделять!!!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80920" cy="317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44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96237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024336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28313"/>
            <a:ext cx="1717427" cy="237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293" y="0"/>
            <a:ext cx="1633846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2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9364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3" y="3212975"/>
            <a:ext cx="4128459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3" y="2636912"/>
            <a:ext cx="4383721" cy="457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1706043" cy="2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5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C771C5-9AAF-4AA2-ACBF-0CDD1C39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48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100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8</cp:revision>
  <dcterms:created xsi:type="dcterms:W3CDTF">2023-09-21T05:10:11Z</dcterms:created>
  <dcterms:modified xsi:type="dcterms:W3CDTF">2023-09-21T12:41:08Z</dcterms:modified>
</cp:coreProperties>
</file>